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96" r:id="rId2"/>
    <p:sldId id="494" r:id="rId3"/>
    <p:sldId id="495" r:id="rId4"/>
    <p:sldId id="488" r:id="rId5"/>
    <p:sldId id="489" r:id="rId6"/>
    <p:sldId id="490" r:id="rId7"/>
    <p:sldId id="491" r:id="rId8"/>
    <p:sldId id="492" r:id="rId9"/>
    <p:sldId id="493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29B5"/>
    <a:srgbClr val="971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22B0-1791-4A9E-BA01-BB66980876BA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DBD-6C10-4C8D-A90A-C34ED006C7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EAEE-43F9-4E09-ADE5-B96F60D07ED2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6B2B-C0F4-4434-BC43-DE53F37700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FCE60-8B3F-4E86-ACB0-B9C8BF3067AF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2865D-74FE-4B8A-9EF5-5D57585D0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9D8F-4B14-40D2-B0E3-40596C3EDFDA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17F5-00B5-4E7F-9AC6-0DA7FD2676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A03AA-0455-4E82-9E95-A6A216994BAD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5C18-D7C9-42FD-83DD-CFA06F7EBE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4427-F3B3-4BBB-AF37-8164DC08636E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2C039-0080-4979-81A0-CF4BC1B7CB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EBC-E2FA-4557-88E5-BBA531CEBBF0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B884-A88F-4993-A3EA-E4C2ED141A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2A0F-BB60-484C-ABC9-45A0A5AB0090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7683-4667-45A6-975B-5DFD9B94DD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5676-E5E5-4779-87BF-AC26F7EAFDEF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7D452-EBC5-4CEA-AF46-939F5FA1B3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1414-114D-43F0-96B3-EDAA60A99B17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C86C-8062-4B39-B1F1-23155DF0BB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6A9C-7B23-4278-9808-B323D184DEC6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7A1C-C42D-442D-9171-071B04981F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0BC22-3D6C-4600-B377-21E2D4647807}" type="datetimeFigureOut">
              <a:rPr lang="pt-BR"/>
              <a:pPr>
                <a:defRPr/>
              </a:pPr>
              <a:t>17/09/2023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76473-20C7-47D6-B25D-D17650E60A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78B102-2477-8021-1102-0A93D6C88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2466258"/>
            <a:ext cx="5256213" cy="596900"/>
          </a:xfrm>
        </p:spPr>
        <p:txBody>
          <a:bodyPr/>
          <a:lstStyle/>
          <a:p>
            <a:pPr algn="ctr"/>
            <a:r>
              <a:rPr lang="pt-B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Título: subtítulo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874093-B078-147C-F394-3716A2DC1358}"/>
              </a:ext>
            </a:extLst>
          </p:cNvPr>
          <p:cNvSpPr txBox="1"/>
          <p:nvPr/>
        </p:nvSpPr>
        <p:spPr>
          <a:xfrm>
            <a:off x="0" y="3870093"/>
            <a:ext cx="3759200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</a:pPr>
            <a:r>
              <a:rPr lang="pt-BR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Autor/a 1 </a:t>
            </a:r>
            <a:r>
              <a:rPr lang="pt-BR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Sigla da instituição</a:t>
            </a:r>
          </a:p>
          <a:p>
            <a:pPr marL="180340">
              <a:lnSpc>
                <a:spcPct val="150000"/>
              </a:lnSpc>
            </a:pPr>
            <a:r>
              <a:rPr lang="pt-BR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Autor/a 2</a:t>
            </a:r>
            <a:r>
              <a:rPr lang="pt-BR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Sigla da instituição</a:t>
            </a:r>
          </a:p>
          <a:p>
            <a:pPr marL="180340">
              <a:lnSpc>
                <a:spcPct val="150000"/>
              </a:lnSpc>
            </a:pPr>
            <a:r>
              <a:rPr lang="pt-BR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Autor/a 3 </a:t>
            </a:r>
            <a:r>
              <a:rPr lang="pt-BR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Sigla da instituição</a:t>
            </a:r>
          </a:p>
          <a:p>
            <a:pPr marL="180340">
              <a:lnSpc>
                <a:spcPct val="150000"/>
              </a:lnSpc>
            </a:pPr>
            <a:r>
              <a:rPr lang="pt-BR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Autor/a 4 </a:t>
            </a:r>
            <a:r>
              <a:rPr lang="pt-BR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Sigla da instituição</a:t>
            </a:r>
          </a:p>
          <a:p>
            <a:pPr marL="180340">
              <a:lnSpc>
                <a:spcPct val="150000"/>
              </a:lnSpc>
            </a:pPr>
            <a:r>
              <a:rPr lang="pt-BR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Autor/a 5 </a:t>
            </a:r>
            <a:r>
              <a:rPr lang="pt-BR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Sigla da instituição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F1A1C8E-F058-EC5E-5E64-ABEDF496B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440607"/>
            <a:ext cx="5327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2060"/>
                </a:solidFill>
              </a:rPr>
              <a:t>Sigla da Agência de Fomento (quando for o caso)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88379735-BD2D-DB90-A871-7F5635AD33DA}"/>
              </a:ext>
            </a:extLst>
          </p:cNvPr>
          <p:cNvGrpSpPr/>
          <p:nvPr/>
        </p:nvGrpSpPr>
        <p:grpSpPr>
          <a:xfrm>
            <a:off x="-11463" y="-3175"/>
            <a:ext cx="9157878" cy="6893895"/>
            <a:chOff x="-11463" y="-3175"/>
            <a:chExt cx="9157878" cy="6893895"/>
          </a:xfrm>
        </p:grpSpPr>
        <p:pic>
          <p:nvPicPr>
            <p:cNvPr id="10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C5B43996-8C41-0C66-7F3C-30AB82FE8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370"/>
              <a:ext cx="9144000" cy="6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2BB879D0-F2CF-AF4F-A508-1B9AB2EE6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828255"/>
              <a:ext cx="9144000" cy="6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AB1595FE-6A40-6FCE-214A-B71531EC68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66667" y="3410972"/>
              <a:ext cx="6890721" cy="6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3C78B329-B55B-2FF7-7F45-2A6DF31CD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423893" y="3409255"/>
              <a:ext cx="6893663" cy="6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953AC72-0D92-7D00-1A91-A8ACF6773B31}"/>
              </a:ext>
            </a:extLst>
          </p:cNvPr>
          <p:cNvGrpSpPr/>
          <p:nvPr/>
        </p:nvGrpSpPr>
        <p:grpSpPr>
          <a:xfrm>
            <a:off x="185245" y="75869"/>
            <a:ext cx="8845746" cy="1249746"/>
            <a:chOff x="185245" y="75869"/>
            <a:chExt cx="8845746" cy="1249746"/>
          </a:xfrm>
        </p:grpSpPr>
        <p:pic>
          <p:nvPicPr>
            <p:cNvPr id="5" name="Imagem 4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8A0C94BD-A1A2-0ED8-3C7D-C95E75147E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4" t="13691" r="52148" b="15429"/>
            <a:stretch/>
          </p:blipFill>
          <p:spPr>
            <a:xfrm>
              <a:off x="4269796" y="183371"/>
              <a:ext cx="2612979" cy="1085128"/>
            </a:xfrm>
            <a:prstGeom prst="rect">
              <a:avLst/>
            </a:prstGeom>
          </p:spPr>
        </p:pic>
        <p:pic>
          <p:nvPicPr>
            <p:cNvPr id="3" name="Imagem 2" descr="Logotipo&#10;&#10;Descrição gerada automaticamente com confiança média">
              <a:extLst>
                <a:ext uri="{FF2B5EF4-FFF2-40B4-BE49-F238E27FC236}">
                  <a16:creationId xmlns:a16="http://schemas.microsoft.com/office/drawing/2014/main" id="{03A163E9-A58F-374F-C0DE-284F80A47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1" t="11929" r="6409" b="13937"/>
            <a:stretch/>
          </p:blipFill>
          <p:spPr>
            <a:xfrm>
              <a:off x="185245" y="75869"/>
              <a:ext cx="3759200" cy="1212950"/>
            </a:xfrm>
            <a:prstGeom prst="rect">
              <a:avLst/>
            </a:prstGeom>
          </p:spPr>
        </p:pic>
        <p:pic>
          <p:nvPicPr>
            <p:cNvPr id="4" name="Imagem 3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05496386-7601-61BF-64D7-67A2CF61A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87" r="7949"/>
            <a:stretch/>
          </p:blipFill>
          <p:spPr>
            <a:xfrm>
              <a:off x="7203440" y="95699"/>
              <a:ext cx="1827551" cy="1229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290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1F937-B207-0CED-D016-226F91E4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33" y="509840"/>
            <a:ext cx="3162660" cy="596900"/>
          </a:xfrm>
        </p:spPr>
        <p:txBody>
          <a:bodyPr/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DB29CFC-4607-F885-4A99-F99660FE7896}"/>
              </a:ext>
            </a:extLst>
          </p:cNvPr>
          <p:cNvSpPr txBox="1">
            <a:spLocks/>
          </p:cNvSpPr>
          <p:nvPr/>
        </p:nvSpPr>
        <p:spPr bwMode="auto">
          <a:xfrm>
            <a:off x="130599" y="1489502"/>
            <a:ext cx="8832647" cy="50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XXXXXXX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8B4F9E4-CB87-48AC-AF8F-B40536A585A9}"/>
              </a:ext>
            </a:extLst>
          </p:cNvPr>
          <p:cNvGrpSpPr/>
          <p:nvPr/>
        </p:nvGrpSpPr>
        <p:grpSpPr>
          <a:xfrm>
            <a:off x="-11463" y="-3175"/>
            <a:ext cx="9157878" cy="6893895"/>
            <a:chOff x="-11463" y="-3175"/>
            <a:chExt cx="9157878" cy="6893895"/>
          </a:xfrm>
        </p:grpSpPr>
        <p:pic>
          <p:nvPicPr>
            <p:cNvPr id="3" name="Imagem 2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F9ADB09D-9C57-C922-9989-E6A9C53C8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9" t="13471" r="50689" b="42089"/>
            <a:stretch/>
          </p:blipFill>
          <p:spPr>
            <a:xfrm>
              <a:off x="5645623" y="188208"/>
              <a:ext cx="3444240" cy="880223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pic>
          <p:nvPicPr>
            <p:cNvPr id="2064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BDF41693-6C9E-98D9-DDC6-1ADD8AC9E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370"/>
              <a:ext cx="9144000" cy="6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0E16FE0B-E25A-EA1D-381E-467A29671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828255"/>
              <a:ext cx="9144000" cy="6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D3C801C8-65FC-F371-B0DD-17CC7D64D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66667" y="3410972"/>
              <a:ext cx="6890721" cy="6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9959EB10-0D77-6984-7207-8981E2FFC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423893" y="3409255"/>
              <a:ext cx="6893663" cy="6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501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1F937-B207-0CED-D016-226F91E4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33" y="509840"/>
            <a:ext cx="3162660" cy="596900"/>
          </a:xfrm>
        </p:spPr>
        <p:txBody>
          <a:bodyPr/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Objetivo(s)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DB29CFC-4607-F885-4A99-F99660FE7896}"/>
              </a:ext>
            </a:extLst>
          </p:cNvPr>
          <p:cNvSpPr txBox="1">
            <a:spLocks/>
          </p:cNvSpPr>
          <p:nvPr/>
        </p:nvSpPr>
        <p:spPr bwMode="auto">
          <a:xfrm>
            <a:off x="130599" y="1489502"/>
            <a:ext cx="8832647" cy="50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XXXXXXX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8B4F9E4-CB87-48AC-AF8F-B40536A585A9}"/>
              </a:ext>
            </a:extLst>
          </p:cNvPr>
          <p:cNvGrpSpPr/>
          <p:nvPr/>
        </p:nvGrpSpPr>
        <p:grpSpPr>
          <a:xfrm>
            <a:off x="-11463" y="-3175"/>
            <a:ext cx="9157878" cy="6893895"/>
            <a:chOff x="-11463" y="-3175"/>
            <a:chExt cx="9157878" cy="6893895"/>
          </a:xfrm>
        </p:grpSpPr>
        <p:pic>
          <p:nvPicPr>
            <p:cNvPr id="3" name="Imagem 2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F9ADB09D-9C57-C922-9989-E6A9C53C8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9" t="13471" r="50689" b="42089"/>
            <a:stretch/>
          </p:blipFill>
          <p:spPr>
            <a:xfrm>
              <a:off x="5645623" y="188208"/>
              <a:ext cx="3444240" cy="880223"/>
            </a:xfrm>
            <a:prstGeom prst="rect">
              <a:avLst/>
            </a:prstGeom>
          </p:spPr>
        </p:pic>
        <p:pic>
          <p:nvPicPr>
            <p:cNvPr id="2064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BDF41693-6C9E-98D9-DDC6-1ADD8AC9E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370"/>
              <a:ext cx="9144000" cy="6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0E16FE0B-E25A-EA1D-381E-467A29671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828255"/>
              <a:ext cx="9144000" cy="6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D3C801C8-65FC-F371-B0DD-17CC7D64D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66667" y="3410972"/>
              <a:ext cx="6890721" cy="6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9959EB10-0D77-6984-7207-8981E2FFC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423893" y="3409255"/>
              <a:ext cx="6893663" cy="6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514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1F937-B207-0CED-D016-226F91E4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99" y="524696"/>
            <a:ext cx="4994294" cy="596900"/>
          </a:xfrm>
        </p:spPr>
        <p:txBody>
          <a:bodyPr/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Referencial Teórico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DB29CFC-4607-F885-4A99-F99660FE7896}"/>
              </a:ext>
            </a:extLst>
          </p:cNvPr>
          <p:cNvSpPr txBox="1">
            <a:spLocks/>
          </p:cNvSpPr>
          <p:nvPr/>
        </p:nvSpPr>
        <p:spPr bwMode="auto">
          <a:xfrm>
            <a:off x="130599" y="1489502"/>
            <a:ext cx="8832647" cy="50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XXXXXXX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8B4F9E4-CB87-48AC-AF8F-B40536A585A9}"/>
              </a:ext>
            </a:extLst>
          </p:cNvPr>
          <p:cNvGrpSpPr/>
          <p:nvPr/>
        </p:nvGrpSpPr>
        <p:grpSpPr>
          <a:xfrm>
            <a:off x="-11463" y="-3175"/>
            <a:ext cx="9157878" cy="6893895"/>
            <a:chOff x="-11463" y="-3175"/>
            <a:chExt cx="9157878" cy="6893895"/>
          </a:xfrm>
        </p:grpSpPr>
        <p:pic>
          <p:nvPicPr>
            <p:cNvPr id="3" name="Imagem 2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F9ADB09D-9C57-C922-9989-E6A9C53C8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9" t="13471" r="50689" b="42089"/>
            <a:stretch/>
          </p:blipFill>
          <p:spPr>
            <a:xfrm>
              <a:off x="5645623" y="188208"/>
              <a:ext cx="3444240" cy="880223"/>
            </a:xfrm>
            <a:prstGeom prst="rect">
              <a:avLst/>
            </a:prstGeom>
          </p:spPr>
        </p:pic>
        <p:pic>
          <p:nvPicPr>
            <p:cNvPr id="2064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BDF41693-6C9E-98D9-DDC6-1ADD8AC9E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370"/>
              <a:ext cx="9144000" cy="6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0E16FE0B-E25A-EA1D-381E-467A29671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828255"/>
              <a:ext cx="9144000" cy="6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D3C801C8-65FC-F371-B0DD-17CC7D64D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66667" y="3410972"/>
              <a:ext cx="6890721" cy="6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9959EB10-0D77-6984-7207-8981E2FFC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423893" y="3409255"/>
              <a:ext cx="6893663" cy="6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095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1F937-B207-0CED-D016-226F91E4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99" y="509840"/>
            <a:ext cx="5413872" cy="596900"/>
          </a:xfrm>
        </p:spPr>
        <p:txBody>
          <a:bodyPr/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Percurso Metodológico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DB29CFC-4607-F885-4A99-F99660FE7896}"/>
              </a:ext>
            </a:extLst>
          </p:cNvPr>
          <p:cNvSpPr txBox="1">
            <a:spLocks/>
          </p:cNvSpPr>
          <p:nvPr/>
        </p:nvSpPr>
        <p:spPr bwMode="auto">
          <a:xfrm>
            <a:off x="130599" y="1489502"/>
            <a:ext cx="8832647" cy="50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XXXXXXX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8B4F9E4-CB87-48AC-AF8F-B40536A585A9}"/>
              </a:ext>
            </a:extLst>
          </p:cNvPr>
          <p:cNvGrpSpPr/>
          <p:nvPr/>
        </p:nvGrpSpPr>
        <p:grpSpPr>
          <a:xfrm>
            <a:off x="-11463" y="-3175"/>
            <a:ext cx="9157878" cy="6893895"/>
            <a:chOff x="-11463" y="-3175"/>
            <a:chExt cx="9157878" cy="6893895"/>
          </a:xfrm>
        </p:grpSpPr>
        <p:pic>
          <p:nvPicPr>
            <p:cNvPr id="3" name="Imagem 2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F9ADB09D-9C57-C922-9989-E6A9C53C8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9" t="13471" r="50689" b="42089"/>
            <a:stretch/>
          </p:blipFill>
          <p:spPr>
            <a:xfrm>
              <a:off x="5645623" y="188208"/>
              <a:ext cx="3444240" cy="880223"/>
            </a:xfrm>
            <a:prstGeom prst="rect">
              <a:avLst/>
            </a:prstGeom>
          </p:spPr>
        </p:pic>
        <p:pic>
          <p:nvPicPr>
            <p:cNvPr id="2064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BDF41693-6C9E-98D9-DDC6-1ADD8AC9E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370"/>
              <a:ext cx="9144000" cy="6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0E16FE0B-E25A-EA1D-381E-467A29671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828255"/>
              <a:ext cx="9144000" cy="6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D3C801C8-65FC-F371-B0DD-17CC7D64D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66667" y="3410972"/>
              <a:ext cx="6890721" cy="6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9959EB10-0D77-6984-7207-8981E2FFC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423893" y="3409255"/>
              <a:ext cx="6893663" cy="6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965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1F937-B207-0CED-D016-226F91E4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32" y="541739"/>
            <a:ext cx="5146703" cy="596900"/>
          </a:xfrm>
        </p:spPr>
        <p:txBody>
          <a:bodyPr/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DB29CFC-4607-F885-4A99-F99660FE7896}"/>
              </a:ext>
            </a:extLst>
          </p:cNvPr>
          <p:cNvSpPr txBox="1">
            <a:spLocks/>
          </p:cNvSpPr>
          <p:nvPr/>
        </p:nvSpPr>
        <p:spPr bwMode="auto">
          <a:xfrm>
            <a:off x="130599" y="1489502"/>
            <a:ext cx="8832647" cy="50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XXXXXXX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8B4F9E4-CB87-48AC-AF8F-B40536A585A9}"/>
              </a:ext>
            </a:extLst>
          </p:cNvPr>
          <p:cNvGrpSpPr/>
          <p:nvPr/>
        </p:nvGrpSpPr>
        <p:grpSpPr>
          <a:xfrm>
            <a:off x="-11463" y="-3175"/>
            <a:ext cx="9157878" cy="6893895"/>
            <a:chOff x="-11463" y="-3175"/>
            <a:chExt cx="9157878" cy="6893895"/>
          </a:xfrm>
        </p:grpSpPr>
        <p:pic>
          <p:nvPicPr>
            <p:cNvPr id="3" name="Imagem 2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F9ADB09D-9C57-C922-9989-E6A9C53C8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9" t="13471" r="50689" b="42089"/>
            <a:stretch/>
          </p:blipFill>
          <p:spPr>
            <a:xfrm>
              <a:off x="5645623" y="188208"/>
              <a:ext cx="3444240" cy="880223"/>
            </a:xfrm>
            <a:prstGeom prst="rect">
              <a:avLst/>
            </a:prstGeom>
          </p:spPr>
        </p:pic>
        <p:pic>
          <p:nvPicPr>
            <p:cNvPr id="2064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BDF41693-6C9E-98D9-DDC6-1ADD8AC9E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370"/>
              <a:ext cx="9144000" cy="6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0E16FE0B-E25A-EA1D-381E-467A29671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828255"/>
              <a:ext cx="9144000" cy="6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D3C801C8-65FC-F371-B0DD-17CC7D64D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66667" y="3410972"/>
              <a:ext cx="6890721" cy="6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9959EB10-0D77-6984-7207-8981E2FFC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423893" y="3409255"/>
              <a:ext cx="6893663" cy="6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68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1F937-B207-0CED-D016-226F91E4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32" y="541739"/>
            <a:ext cx="5146703" cy="596900"/>
          </a:xfrm>
        </p:spPr>
        <p:txBody>
          <a:bodyPr/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DB29CFC-4607-F885-4A99-F99660FE7896}"/>
              </a:ext>
            </a:extLst>
          </p:cNvPr>
          <p:cNvSpPr txBox="1">
            <a:spLocks/>
          </p:cNvSpPr>
          <p:nvPr/>
        </p:nvSpPr>
        <p:spPr bwMode="auto">
          <a:xfrm>
            <a:off x="130599" y="1489502"/>
            <a:ext cx="8832647" cy="50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XXXXXXX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8B4F9E4-CB87-48AC-AF8F-B40536A585A9}"/>
              </a:ext>
            </a:extLst>
          </p:cNvPr>
          <p:cNvGrpSpPr/>
          <p:nvPr/>
        </p:nvGrpSpPr>
        <p:grpSpPr>
          <a:xfrm>
            <a:off x="-11463" y="-3175"/>
            <a:ext cx="9157878" cy="6893895"/>
            <a:chOff x="-11463" y="-3175"/>
            <a:chExt cx="9157878" cy="6893895"/>
          </a:xfrm>
        </p:grpSpPr>
        <p:pic>
          <p:nvPicPr>
            <p:cNvPr id="3" name="Imagem 2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F9ADB09D-9C57-C922-9989-E6A9C53C8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9" t="13471" r="50689" b="42089"/>
            <a:stretch/>
          </p:blipFill>
          <p:spPr>
            <a:xfrm>
              <a:off x="5645623" y="188208"/>
              <a:ext cx="3444240" cy="880223"/>
            </a:xfrm>
            <a:prstGeom prst="rect">
              <a:avLst/>
            </a:prstGeom>
          </p:spPr>
        </p:pic>
        <p:pic>
          <p:nvPicPr>
            <p:cNvPr id="2064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BDF41693-6C9E-98D9-DDC6-1ADD8AC9E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370"/>
              <a:ext cx="9144000" cy="6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0E16FE0B-E25A-EA1D-381E-467A29671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828255"/>
              <a:ext cx="9144000" cy="6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D3C801C8-65FC-F371-B0DD-17CC7D64D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66667" y="3410972"/>
              <a:ext cx="6890721" cy="6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9959EB10-0D77-6984-7207-8981E2FFC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423893" y="3409255"/>
              <a:ext cx="6893663" cy="6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651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1F937-B207-0CED-D016-226F91E4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32" y="541739"/>
            <a:ext cx="5146703" cy="596900"/>
          </a:xfrm>
        </p:spPr>
        <p:txBody>
          <a:bodyPr/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DB29CFC-4607-F885-4A99-F99660FE7896}"/>
              </a:ext>
            </a:extLst>
          </p:cNvPr>
          <p:cNvSpPr txBox="1">
            <a:spLocks/>
          </p:cNvSpPr>
          <p:nvPr/>
        </p:nvSpPr>
        <p:spPr bwMode="auto">
          <a:xfrm>
            <a:off x="130599" y="1489502"/>
            <a:ext cx="8832647" cy="50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  <a:p>
            <a:pPr defTabSz="914400"/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    XXXXXXX      </a:t>
            </a:r>
            <a:r>
              <a:rPr lang="pt-BR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XXXXXXXX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8B4F9E4-CB87-48AC-AF8F-B40536A585A9}"/>
              </a:ext>
            </a:extLst>
          </p:cNvPr>
          <p:cNvGrpSpPr/>
          <p:nvPr/>
        </p:nvGrpSpPr>
        <p:grpSpPr>
          <a:xfrm>
            <a:off x="-11463" y="-3175"/>
            <a:ext cx="9157878" cy="6893895"/>
            <a:chOff x="-11463" y="-3175"/>
            <a:chExt cx="9157878" cy="6893895"/>
          </a:xfrm>
        </p:grpSpPr>
        <p:pic>
          <p:nvPicPr>
            <p:cNvPr id="3" name="Imagem 2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F9ADB09D-9C57-C922-9989-E6A9C53C8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9" t="13471" r="50689" b="42089"/>
            <a:stretch/>
          </p:blipFill>
          <p:spPr>
            <a:xfrm>
              <a:off x="5645623" y="188208"/>
              <a:ext cx="3444240" cy="880223"/>
            </a:xfrm>
            <a:prstGeom prst="rect">
              <a:avLst/>
            </a:prstGeom>
          </p:spPr>
        </p:pic>
        <p:pic>
          <p:nvPicPr>
            <p:cNvPr id="2064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BDF41693-6C9E-98D9-DDC6-1ADD8AC9E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370"/>
              <a:ext cx="9144000" cy="6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0E16FE0B-E25A-EA1D-381E-467A29671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828255"/>
              <a:ext cx="9144000" cy="6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D3C801C8-65FC-F371-B0DD-17CC7D64D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66667" y="3410972"/>
              <a:ext cx="6890721" cy="6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9959EB10-0D77-6984-7207-8981E2FFC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423893" y="3409255"/>
              <a:ext cx="6893663" cy="6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190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1F937-B207-0CED-D016-226F91E49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32" y="541739"/>
            <a:ext cx="5146703" cy="596900"/>
          </a:xfrm>
        </p:spPr>
        <p:txBody>
          <a:bodyPr/>
          <a:lstStyle/>
          <a:p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B8B4F9E4-CB87-48AC-AF8F-B40536A585A9}"/>
              </a:ext>
            </a:extLst>
          </p:cNvPr>
          <p:cNvGrpSpPr/>
          <p:nvPr/>
        </p:nvGrpSpPr>
        <p:grpSpPr>
          <a:xfrm>
            <a:off x="-11463" y="-3175"/>
            <a:ext cx="9157878" cy="6893895"/>
            <a:chOff x="-11463" y="-3175"/>
            <a:chExt cx="9157878" cy="6893895"/>
          </a:xfrm>
        </p:grpSpPr>
        <p:pic>
          <p:nvPicPr>
            <p:cNvPr id="3" name="Imagem 2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F9ADB09D-9C57-C922-9989-E6A9C53C8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19" t="13471" r="50689" b="42089"/>
            <a:stretch/>
          </p:blipFill>
          <p:spPr>
            <a:xfrm>
              <a:off x="5645623" y="188208"/>
              <a:ext cx="3444240" cy="880223"/>
            </a:xfrm>
            <a:prstGeom prst="rect">
              <a:avLst/>
            </a:prstGeom>
          </p:spPr>
        </p:pic>
        <p:pic>
          <p:nvPicPr>
            <p:cNvPr id="2064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BDF41693-6C9E-98D9-DDC6-1ADD8AC9E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370"/>
              <a:ext cx="9144000" cy="6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0E16FE0B-E25A-EA1D-381E-467A29671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6828255"/>
              <a:ext cx="9144000" cy="6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D3C801C8-65FC-F371-B0DD-17CC7D64D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66667" y="3410972"/>
              <a:ext cx="6890721" cy="6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 descr="fundo gradiente colorido de vetor inspirado no instagram 7656490 Vetor no  Vecteezy">
              <a:extLst>
                <a:ext uri="{FF2B5EF4-FFF2-40B4-BE49-F238E27FC236}">
                  <a16:creationId xmlns:a16="http://schemas.microsoft.com/office/drawing/2014/main" id="{9959EB10-0D77-6984-7207-8981E2FFC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3423893" y="3409255"/>
              <a:ext cx="6893663" cy="6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3">
            <a:extLst>
              <a:ext uri="{FF2B5EF4-FFF2-40B4-BE49-F238E27FC236}">
                <a16:creationId xmlns:a16="http://schemas.microsoft.com/office/drawing/2014/main" id="{D610F9B1-CFD2-FB83-A42B-F9574942E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37" y="2143829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pt-BR" altLang="pt-BR" b="1" kern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Autor/a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pt-BR" altLang="pt-BR" b="1" kern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E-mail</a:t>
            </a:r>
          </a:p>
          <a:p>
            <a:pPr marL="0" indent="0" algn="ctr" eaLnBrk="1" hangingPunct="1">
              <a:buFontTx/>
              <a:buNone/>
              <a:defRPr/>
            </a:pPr>
            <a:endParaRPr lang="pt-BR" altLang="pt-BR" b="1" kern="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86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</TotalTime>
  <Words>130</Words>
  <Application>Microsoft Office PowerPoint</Application>
  <PresentationFormat>Apresentação na tela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Título: subtítulo</vt:lpstr>
      <vt:lpstr>Introdução</vt:lpstr>
      <vt:lpstr>Objetivo(s)</vt:lpstr>
      <vt:lpstr>Referencial Teórico</vt:lpstr>
      <vt:lpstr>Percurso Metodológico</vt:lpstr>
      <vt:lpstr>Resultados e Discussão</vt:lpstr>
      <vt:lpstr>Considerações Finais</vt:lpstr>
      <vt:lpstr>Referências</vt:lpstr>
      <vt:lpstr>Contatos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Analdino Pinheiro Silva Filho</dc:creator>
  <cp:lastModifiedBy>Analdino Pinheiro Silva Filho</cp:lastModifiedBy>
  <cp:revision>147</cp:revision>
  <dcterms:created xsi:type="dcterms:W3CDTF">2022-04-17T14:39:53Z</dcterms:created>
  <dcterms:modified xsi:type="dcterms:W3CDTF">2023-09-17T23:07:32Z</dcterms:modified>
</cp:coreProperties>
</file>